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4" r:id="rId18"/>
    <p:sldId id="275" r:id="rId19"/>
    <p:sldId id="276" r:id="rId20"/>
    <p:sldId id="277" r:id="rId21"/>
    <p:sldId id="261" r:id="rId22"/>
    <p:sldId id="271" r:id="rId2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40" d="100"/>
          <a:sy n="40" d="100"/>
        </p:scale>
        <p:origin x="24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microsoft.com/office/2007/relationships/hdphoto" Target="../media/hdphoto1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microsoft.com/office/2007/relationships/hdphoto" Target="../media/hdphoto16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.png"/><Relationship Id="rId5" Type="http://schemas.microsoft.com/office/2007/relationships/hdphoto" Target="../media/hdphoto17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.png"/><Relationship Id="rId5" Type="http://schemas.microsoft.com/office/2007/relationships/hdphoto" Target="../media/hdphoto18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.png"/><Relationship Id="rId5" Type="http://schemas.microsoft.com/office/2007/relationships/hdphoto" Target="../media/hdphoto19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.png"/><Relationship Id="rId5" Type="http://schemas.microsoft.com/office/2007/relationships/hdphoto" Target="../media/hdphoto20.wdp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.png"/><Relationship Id="rId5" Type="http://schemas.microsoft.com/office/2007/relationships/hdphoto" Target="../media/hdphoto21.wd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.png"/><Relationship Id="rId5" Type="http://schemas.microsoft.com/office/2007/relationships/hdphoto" Target="../media/hdphoto22.wdp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93631-137A-A412-6C9A-1ADFAC0CC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1777" y1="73730" x2="52734" y2="71289"/>
                        <a14:foregroundMark x1="52734" y1="71289" x2="51953" y2="70801"/>
                        <a14:foregroundMark x1="41211" y1="37012" x2="30762" y2="60742"/>
                        <a14:foregroundMark x1="30762" y1="60742" x2="22754" y2="62598"/>
                        <a14:foregroundMark x1="22754" y1="62598" x2="20605" y2="51758"/>
                        <a14:foregroundMark x1="20605" y1="51758" x2="24707" y2="29688"/>
                        <a14:foregroundMark x1="24707" y1="29688" x2="25000" y2="29395"/>
                        <a14:foregroundMark x1="15430" y1="65918" x2="36230" y2="67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2025422"/>
            <a:ext cx="8141155" cy="8141155"/>
          </a:xfrm>
          <a:prstGeom prst="rect">
            <a:avLst/>
          </a:prstGeom>
        </p:spPr>
      </p:pic>
      <p:pic>
        <p:nvPicPr>
          <p:cNvPr id="4" name="mitts">
            <a:hlinkClick r:id="" action="ppaction://media"/>
            <a:extLst>
              <a:ext uri="{FF2B5EF4-FFF2-40B4-BE49-F238E27FC236}">
                <a16:creationId xmlns:a16="http://schemas.microsoft.com/office/drawing/2014/main" id="{2D97BACC-B02D-B46B-1C0E-D3A107506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35938" y="1517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3C4BB-2180-B92A-9871-48F2D33DF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1484" y1="66992" x2="56348" y2="76563"/>
                        <a14:backgroundMark x1="51172" y1="75000" x2="51367" y2="79785"/>
                        <a14:backgroundMark x1="19824" y1="68555" x2="19824" y2="68555"/>
                        <a14:backgroundMark x1="78809" y1="61816" x2="79688" y2="61621"/>
                        <a14:backgroundMark x1="19629" y1="67969" x2="1962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881" y="1481097"/>
            <a:ext cx="7689762" cy="7689762"/>
          </a:xfrm>
          <a:prstGeom prst="rect">
            <a:avLst/>
          </a:prstGeom>
        </p:spPr>
      </p:pic>
      <p:pic>
        <p:nvPicPr>
          <p:cNvPr id="3" name="toaster">
            <a:hlinkClick r:id="" action="ppaction://media"/>
            <a:extLst>
              <a:ext uri="{FF2B5EF4-FFF2-40B4-BE49-F238E27FC236}">
                <a16:creationId xmlns:a16="http://schemas.microsoft.com/office/drawing/2014/main" id="{7D36893A-7080-35F8-7EF9-142C2E627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6125" y="2481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A7C2B-354C-846F-06F6-6C2B0913F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9160" y1="72363" x2="26953" y2="6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422" y="2117558"/>
            <a:ext cx="8330844" cy="8330844"/>
          </a:xfrm>
          <a:prstGeom prst="rect">
            <a:avLst/>
          </a:prstGeom>
        </p:spPr>
      </p:pic>
      <p:pic>
        <p:nvPicPr>
          <p:cNvPr id="3" name="sandwichmaker">
            <a:hlinkClick r:id="" action="ppaction://media"/>
            <a:extLst>
              <a:ext uri="{FF2B5EF4-FFF2-40B4-BE49-F238E27FC236}">
                <a16:creationId xmlns:a16="http://schemas.microsoft.com/office/drawing/2014/main" id="{E68DC320-BCE4-87DE-EF0C-540778E512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9650" y="2119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C50F3B-84DC-9AFD-1E34-8018DC857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69" y="1995331"/>
            <a:ext cx="8201337" cy="8201337"/>
          </a:xfrm>
          <a:prstGeom prst="rect">
            <a:avLst/>
          </a:prstGeom>
        </p:spPr>
      </p:pic>
      <p:pic>
        <p:nvPicPr>
          <p:cNvPr id="3" name="mixer">
            <a:hlinkClick r:id="" action="ppaction://media"/>
            <a:extLst>
              <a:ext uri="{FF2B5EF4-FFF2-40B4-BE49-F238E27FC236}">
                <a16:creationId xmlns:a16="http://schemas.microsoft.com/office/drawing/2014/main" id="{53B34277-7271-5A81-B9B9-E000B8317A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00725" y="1927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2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2DDA52-188A-39C8-A274-32905AB9A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8" b="90430" l="9961" r="89844">
                        <a14:foregroundMark x1="61133" y1="10742" x2="53809" y2="10059"/>
                        <a14:foregroundMark x1="61816" y1="90234" x2="54297" y2="90527"/>
                        <a14:foregroundMark x1="54297" y1="90527" x2="50586" y2="88477"/>
                        <a14:foregroundMark x1="40527" y1="10254" x2="35840" y2="10059"/>
                        <a14:foregroundMark x1="39063" y1="10254" x2="34375" y2="10254"/>
                        <a14:foregroundMark x1="42188" y1="9668" x2="34766" y2="10449"/>
                        <a14:foregroundMark x1="34766" y1="10449" x2="32031" y2="11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009" y="1251284"/>
            <a:ext cx="8626017" cy="8626017"/>
          </a:xfrm>
          <a:prstGeom prst="rect">
            <a:avLst/>
          </a:prstGeom>
        </p:spPr>
      </p:pic>
      <p:pic>
        <p:nvPicPr>
          <p:cNvPr id="3" name="refridgerator">
            <a:hlinkClick r:id="" action="ppaction://media"/>
            <a:extLst>
              <a:ext uri="{FF2B5EF4-FFF2-40B4-BE49-F238E27FC236}">
                <a16:creationId xmlns:a16="http://schemas.microsoft.com/office/drawing/2014/main" id="{FFFF9636-1CA3-8EE9-0607-5BAFC4273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38863" y="12049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6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26C046-10EC-A265-1BEB-B50834154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691" y1="32617" x2="43066" y2="33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8642" y="898358"/>
            <a:ext cx="10395284" cy="10395284"/>
          </a:xfrm>
          <a:prstGeom prst="rect">
            <a:avLst/>
          </a:prstGeom>
        </p:spPr>
      </p:pic>
      <p:pic>
        <p:nvPicPr>
          <p:cNvPr id="3" name="dishwasher">
            <a:hlinkClick r:id="" action="ppaction://media"/>
            <a:extLst>
              <a:ext uri="{FF2B5EF4-FFF2-40B4-BE49-F238E27FC236}">
                <a16:creationId xmlns:a16="http://schemas.microsoft.com/office/drawing/2014/main" id="{D5D3D567-71B4-EF08-4089-5EDEB4933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92738" y="23606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43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2DA800-0903-40A6-0D51-0EA268C78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56" y="1130968"/>
            <a:ext cx="8991312" cy="8991312"/>
          </a:xfrm>
          <a:prstGeom prst="rect">
            <a:avLst/>
          </a:prstGeom>
        </p:spPr>
      </p:pic>
      <p:pic>
        <p:nvPicPr>
          <p:cNvPr id="3" name="microwave">
            <a:hlinkClick r:id="" action="ppaction://media"/>
            <a:extLst>
              <a:ext uri="{FF2B5EF4-FFF2-40B4-BE49-F238E27FC236}">
                <a16:creationId xmlns:a16="http://schemas.microsoft.com/office/drawing/2014/main" id="{DDBC68F8-64CF-4666-F837-AF2003268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8275" y="2697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4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681ABE-7043-C8F7-E86D-A0C3787C7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5352" y1="78906" x2="28906" y2="77246"/>
                        <a14:backgroundMark x1="76270" y1="69141" x2="71582" y2="76172"/>
                        <a14:backgroundMark x1="71582" y1="76172" x2="70313" y2="77246"/>
                        <a14:backgroundMark x1="79395" y1="70801" x2="69141" y2="78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778" y="1424656"/>
            <a:ext cx="9342687" cy="9342687"/>
          </a:xfrm>
          <a:prstGeom prst="rect">
            <a:avLst/>
          </a:prstGeom>
        </p:spPr>
      </p:pic>
      <p:pic>
        <p:nvPicPr>
          <p:cNvPr id="3" name="ricecooker">
            <a:hlinkClick r:id="" action="ppaction://media"/>
            <a:extLst>
              <a:ext uri="{FF2B5EF4-FFF2-40B4-BE49-F238E27FC236}">
                <a16:creationId xmlns:a16="http://schemas.microsoft.com/office/drawing/2014/main" id="{7F0606C4-D9FF-2407-E17F-78990BE01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18213" y="2168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1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5CEC4-1851-F82D-BA77-9153F6E6F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3" b="95020" l="8008" r="89844">
                        <a14:foregroundMark x1="37891" y1="46289" x2="25586" y2="43262"/>
                        <a14:foregroundMark x1="19629" y1="25488" x2="52734" y2="32520"/>
                        <a14:foregroundMark x1="52734" y1="32520" x2="60840" y2="29492"/>
                        <a14:foregroundMark x1="9180" y1="28711" x2="10645" y2="30469"/>
                        <a14:foregroundMark x1="9668" y1="60449" x2="10840" y2="62988"/>
                        <a14:foregroundMark x1="8594" y1="77539" x2="9668" y2="77539"/>
                        <a14:foregroundMark x1="19238" y1="74609" x2="60449" y2="78320"/>
                        <a14:foregroundMark x1="38770" y1="62207" x2="45605" y2="63281"/>
                        <a14:foregroundMark x1="45605" y1="63281" x2="57715" y2="62793"/>
                        <a14:foregroundMark x1="56250" y1="46680" x2="75586" y2="42871"/>
                        <a14:foregroundMark x1="74023" y1="90918" x2="47754" y2="95020"/>
                        <a14:foregroundMark x1="47754" y1="95020" x2="33398" y2="91895"/>
                        <a14:foregroundMark x1="29980" y1="77148" x2="62695" y2="80566"/>
                        <a14:foregroundMark x1="44336" y1="45313" x2="52051" y2="46875"/>
                        <a14:foregroundMark x1="52051" y1="46875" x2="53125" y2="46680"/>
                        <a14:foregroundMark x1="53906" y1="30078" x2="47461" y2="29883"/>
                        <a14:foregroundMark x1="21777" y1="43262" x2="32520" y2="45313"/>
                        <a14:foregroundMark x1="19629" y1="58398" x2="37695" y2="62207"/>
                        <a14:foregroundMark x1="77246" y1="58203" x2="58496" y2="62402"/>
                        <a14:foregroundMark x1="77441" y1="75391" x2="61035" y2="80566"/>
                        <a14:foregroundMark x1="8398" y1="45410" x2="8398" y2="45410"/>
                        <a14:foregroundMark x1="8008" y1="61133" x2="8496" y2="61523"/>
                        <a14:foregroundMark x1="23730" y1="77051" x2="40039" y2="79590"/>
                        <a14:foregroundMark x1="51660" y1="10156" x2="44336" y2="9961"/>
                        <a14:foregroundMark x1="53320" y1="10742" x2="47070" y2="9961"/>
                        <a14:foregroundMark x1="47070" y1="9961" x2="53516" y2="10938"/>
                        <a14:foregroundMark x1="53320" y1="10352" x2="45020" y2="9863"/>
                        <a14:foregroundMark x1="45020" y1="9863" x2="44336" y2="10352"/>
                        <a14:foregroundMark x1="36914" y1="28516" x2="46094" y2="27734"/>
                        <a14:foregroundMark x1="46094" y1="27734" x2="46484" y2="27734"/>
                        <a14:backgroundMark x1="79590" y1="77734" x2="79590" y2="77734"/>
                        <a14:backgroundMark x1="81641" y1="61621" x2="81641" y2="61621"/>
                        <a14:backgroundMark x1="81445" y1="45898" x2="81445" y2="45898"/>
                        <a14:backgroundMark x1="80762" y1="30078" x2="80762" y2="30078"/>
                        <a14:backgroundMark x1="16992" y1="30273" x2="16992" y2="30273"/>
                        <a14:backgroundMark x1="16406" y1="46094" x2="16406" y2="46094"/>
                        <a14:backgroundMark x1="13574" y1="45703" x2="13574" y2="45703"/>
                        <a14:backgroundMark x1="16602" y1="61816" x2="16602" y2="61816"/>
                        <a14:backgroundMark x1="17773" y1="78125" x2="17773" y2="78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44845"/>
            <a:ext cx="7050503" cy="7050503"/>
          </a:xfrm>
          <a:prstGeom prst="rect">
            <a:avLst/>
          </a:prstGeom>
        </p:spPr>
      </p:pic>
      <p:pic>
        <p:nvPicPr>
          <p:cNvPr id="3" name="steamer">
            <a:hlinkClick r:id="" action="ppaction://media"/>
            <a:extLst>
              <a:ext uri="{FF2B5EF4-FFF2-40B4-BE49-F238E27FC236}">
                <a16:creationId xmlns:a16="http://schemas.microsoft.com/office/drawing/2014/main" id="{37FD4818-81BE-16DA-C578-B0CC3D3A6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07138" y="965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1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E2CB8-81B6-0A49-6F1A-5E3B6DF0F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01" b="90430" l="9961" r="89844">
                        <a14:foregroundMark x1="54492" y1="90137" x2="54492" y2="90137"/>
                        <a14:foregroundMark x1="48926" y1="8594" x2="49707" y2="10742"/>
                        <a14:foregroundMark x1="49512" y1="8496" x2="47754" y2="8301"/>
                        <a14:foregroundMark x1="46484" y1="9082" x2="47754" y2="8691"/>
                        <a14:foregroundMark x1="57324" y1="89844" x2="55664" y2="89648"/>
                        <a14:foregroundMark x1="52930" y1="90234" x2="56055" y2="904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2347" y="2415207"/>
            <a:ext cx="7361585" cy="7361585"/>
          </a:xfrm>
          <a:prstGeom prst="rect">
            <a:avLst/>
          </a:prstGeom>
        </p:spPr>
      </p:pic>
      <p:pic>
        <p:nvPicPr>
          <p:cNvPr id="3" name="airfryer">
            <a:hlinkClick r:id="" action="ppaction://media"/>
            <a:extLst>
              <a:ext uri="{FF2B5EF4-FFF2-40B4-BE49-F238E27FC236}">
                <a16:creationId xmlns:a16="http://schemas.microsoft.com/office/drawing/2014/main" id="{542778DE-EC51-173E-1F68-DCFF9B2D8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92738" y="15906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2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F11B2-3E45-2D27-53F9-560DD795E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7" b="92969" l="8594" r="94336">
                        <a14:foregroundMark x1="86035" y1="63184" x2="76563" y2="67969"/>
                        <a14:foregroundMark x1="76563" y1="67969" x2="63281" y2="68457"/>
                        <a14:foregroundMark x1="63281" y1="68457" x2="62695" y2="47949"/>
                        <a14:foregroundMark x1="62695" y1="47949" x2="63867" y2="45020"/>
                        <a14:foregroundMark x1="60645" y1="92969" x2="50781" y2="85254"/>
                        <a14:foregroundMark x1="50781" y1="85254" x2="54199" y2="76758"/>
                        <a14:foregroundMark x1="54199" y1="76758" x2="61816" y2="71191"/>
                        <a14:foregroundMark x1="43555" y1="85352" x2="28711" y2="74316"/>
                        <a14:foregroundMark x1="28711" y1="74316" x2="35742" y2="63281"/>
                        <a14:foregroundMark x1="35742" y1="63281" x2="48145" y2="57227"/>
                        <a14:foregroundMark x1="31543" y1="78320" x2="9863" y2="66797"/>
                        <a14:foregroundMark x1="9668" y1="56641" x2="62695" y2="30664"/>
                        <a14:foregroundMark x1="62695" y1="30664" x2="62695" y2="30664"/>
                        <a14:foregroundMark x1="30371" y1="68750" x2="21875" y2="59863"/>
                        <a14:foregroundMark x1="21875" y1="59863" x2="17871" y2="41602"/>
                        <a14:foregroundMark x1="17871" y1="41602" x2="20605" y2="33984"/>
                        <a14:foregroundMark x1="20605" y1="33984" x2="21387" y2="33301"/>
                        <a14:foregroundMark x1="21191" y1="33301" x2="8789" y2="58887"/>
                        <a14:foregroundMark x1="8789" y1="58887" x2="11230" y2="60254"/>
                        <a14:foregroundMark x1="11230" y1="60059" x2="42090" y2="70801"/>
                        <a14:foregroundMark x1="42480" y1="74609" x2="32715" y2="68945"/>
                        <a14:foregroundMark x1="44922" y1="70215" x2="36719" y2="65234"/>
                        <a14:foregroundMark x1="45508" y1="66016" x2="54199" y2="48535"/>
                        <a14:foregroundMark x1="54199" y1="48535" x2="46191" y2="46387"/>
                        <a14:foregroundMark x1="46191" y1="46387" x2="32520" y2="57129"/>
                        <a14:foregroundMark x1="32520" y1="57129" x2="26758" y2="57227"/>
                        <a14:foregroundMark x1="31348" y1="41504" x2="25977" y2="44434"/>
                        <a14:foregroundMark x1="26758" y1="40234" x2="36328" y2="30078"/>
                        <a14:foregroundMark x1="25391" y1="27539" x2="19336" y2="29395"/>
                        <a14:foregroundMark x1="19336" y1="29395" x2="16309" y2="35645"/>
                        <a14:foregroundMark x1="16309" y1="35645" x2="16797" y2="36523"/>
                        <a14:foregroundMark x1="13965" y1="51855" x2="42285" y2="62988"/>
                        <a14:foregroundMark x1="52539" y1="26074" x2="51855" y2="7910"/>
                        <a14:foregroundMark x1="51855" y1="7910" x2="51465" y2="7227"/>
                        <a14:foregroundMark x1="54883" y1="8008" x2="48926" y2="8789"/>
                        <a14:foregroundMark x1="50488" y1="7227" x2="46680" y2="10156"/>
                        <a14:foregroundMark x1="94336" y1="60059" x2="82617" y2="71973"/>
                        <a14:foregroundMark x1="88770" y1="70020" x2="78027" y2="803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11379"/>
            <a:ext cx="6569242" cy="6569242"/>
          </a:xfrm>
          <a:prstGeom prst="rect">
            <a:avLst/>
          </a:prstGeom>
        </p:spPr>
      </p:pic>
      <p:pic>
        <p:nvPicPr>
          <p:cNvPr id="3" name="scale">
            <a:hlinkClick r:id="" action="ppaction://media"/>
            <a:extLst>
              <a:ext uri="{FF2B5EF4-FFF2-40B4-BE49-F238E27FC236}">
                <a16:creationId xmlns:a16="http://schemas.microsoft.com/office/drawing/2014/main" id="{932EBC97-1BDB-E300-C4C6-E73F937B5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3325" y="17351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2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031A4B-4854-BFA8-7A2C-783D05FE8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91602" l="9961" r="89844">
                        <a14:foregroundMark x1="16016" y1="90430" x2="56055" y2="76758"/>
                        <a14:foregroundMark x1="56055" y1="76758" x2="69531" y2="58203"/>
                        <a14:foregroundMark x1="69531" y1="58203" x2="59668" y2="52441"/>
                        <a14:foregroundMark x1="59668" y1="52441" x2="46484" y2="48926"/>
                        <a14:foregroundMark x1="46484" y1="48926" x2="54590" y2="38672"/>
                        <a14:foregroundMark x1="54590" y1="38672" x2="61523" y2="35156"/>
                        <a14:foregroundMark x1="61523" y1="35156" x2="34668" y2="34668"/>
                        <a14:foregroundMark x1="13965" y1="90820" x2="76074" y2="84180"/>
                        <a14:foregroundMark x1="76074" y1="84180" x2="79395" y2="74414"/>
                        <a14:foregroundMark x1="79395" y1="74414" x2="79395" y2="73730"/>
                        <a14:foregroundMark x1="83496" y1="60840" x2="54883" y2="40820"/>
                        <a14:foregroundMark x1="54883" y1="40820" x2="15234" y2="46191"/>
                        <a14:foregroundMark x1="15234" y1="46191" x2="13574" y2="47461"/>
                        <a14:foregroundMark x1="20410" y1="10547" x2="34961" y2="10059"/>
                        <a14:foregroundMark x1="34961" y1="10059" x2="60742" y2="10254"/>
                        <a14:foregroundMark x1="60742" y1="10254" x2="70508" y2="15234"/>
                        <a14:foregroundMark x1="70508" y1="15234" x2="11328" y2="18750"/>
                        <a14:foregroundMark x1="16895" y1="18164" x2="35840" y2="19629"/>
                        <a14:foregroundMark x1="26367" y1="22656" x2="20215" y2="22754"/>
                        <a14:foregroundMark x1="20215" y1="22754" x2="19336" y2="20801"/>
                        <a14:foregroundMark x1="16016" y1="22266" x2="15820" y2="19629"/>
                        <a14:foregroundMark x1="36914" y1="19434" x2="45996" y2="23145"/>
                        <a14:foregroundMark x1="59375" y1="17773" x2="63281" y2="20605"/>
                        <a14:foregroundMark x1="74219" y1="18945" x2="67188" y2="21094"/>
                        <a14:foregroundMark x1="81250" y1="19824" x2="79590" y2="15723"/>
                        <a14:foregroundMark x1="77539" y1="6152" x2="83984" y2="13281"/>
                        <a14:foregroundMark x1="83984" y1="13281" x2="86230" y2="13867"/>
                        <a14:foregroundMark x1="80469" y1="7617" x2="84375" y2="14160"/>
                        <a14:foregroundMark x1="84375" y1="14160" x2="86035" y2="21875"/>
                        <a14:foregroundMark x1="89746" y1="22949" x2="86816" y2="17383"/>
                        <a14:foregroundMark x1="80273" y1="28027" x2="43457" y2="28711"/>
                        <a14:foregroundMark x1="15820" y1="27637" x2="31738" y2="28809"/>
                        <a14:foregroundMark x1="31738" y1="28809" x2="60254" y2="40039"/>
                        <a14:foregroundMark x1="60254" y1="40039" x2="63281" y2="46191"/>
                        <a14:foregroundMark x1="47168" y1="91602" x2="81055" y2="87500"/>
                        <a14:foregroundMark x1="19531" y1="85449" x2="13379" y2="84766"/>
                        <a14:foregroundMark x1="13379" y1="84766" x2="27832" y2="83594"/>
                        <a14:foregroundMark x1="25781" y1="50391" x2="31738" y2="55664"/>
                        <a14:foregroundMark x1="31738" y1="55664" x2="57129" y2="62988"/>
                        <a14:foregroundMark x1="57129" y1="62988" x2="62109" y2="62793"/>
                        <a14:foregroundMark x1="66406" y1="52832" x2="65625" y2="52246"/>
                        <a14:foregroundMark x1="78809" y1="47656" x2="84570" y2="46680"/>
                        <a14:foregroundMark x1="78613" y1="20410" x2="82715" y2="20410"/>
                        <a14:foregroundMark x1="29004" y1="20801" x2="27441" y2="21484"/>
                        <a14:foregroundMark x1="12988" y1="28320" x2="22070" y2="28320"/>
                        <a14:foregroundMark x1="58789" y1="84668" x2="53418" y2="83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1" y="2983831"/>
            <a:ext cx="6224338" cy="6224338"/>
          </a:xfrm>
          <a:prstGeom prst="rect">
            <a:avLst/>
          </a:prstGeom>
        </p:spPr>
      </p:pic>
      <p:pic>
        <p:nvPicPr>
          <p:cNvPr id="5" name="oven">
            <a:hlinkClick r:id="" action="ppaction://media"/>
            <a:extLst>
              <a:ext uri="{FF2B5EF4-FFF2-40B4-BE49-F238E27FC236}">
                <a16:creationId xmlns:a16="http://schemas.microsoft.com/office/drawing/2014/main" id="{E0C1415D-CF89-F370-02BB-F18EF4B966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11963" y="1422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2BB901-55DE-AFC1-BF05-7294ECD00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2348" y="2534652"/>
            <a:ext cx="7122695" cy="7122695"/>
          </a:xfrm>
          <a:prstGeom prst="rect">
            <a:avLst/>
          </a:prstGeom>
        </p:spPr>
      </p:pic>
      <p:pic>
        <p:nvPicPr>
          <p:cNvPr id="3" name="rangehood">
            <a:hlinkClick r:id="" action="ppaction://media"/>
            <a:extLst>
              <a:ext uri="{FF2B5EF4-FFF2-40B4-BE49-F238E27FC236}">
                <a16:creationId xmlns:a16="http://schemas.microsoft.com/office/drawing/2014/main" id="{A4238E11-6C9B-821A-7BA4-FDAE0D3F1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0950" y="3154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1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593D10-61E0-CF1A-136B-E8D78FFD5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3281" y1="26953" x2="59473" y2="18457"/>
                        <a14:foregroundMark x1="59473" y1="18457" x2="49512" y2="14453"/>
                        <a14:foregroundMark x1="49512" y1="14453" x2="39844" y2="18164"/>
                        <a14:foregroundMark x1="39844" y1="18164" x2="37402" y2="22949"/>
                        <a14:foregroundMark x1="61914" y1="41895" x2="61914" y2="34082"/>
                        <a14:foregroundMark x1="78418" y1="62598" x2="69727" y2="42676"/>
                        <a14:foregroundMark x1="57520" y1="46875" x2="67285" y2="45898"/>
                        <a14:foregroundMark x1="76270" y1="57813" x2="21484" y2="58203"/>
                        <a14:foregroundMark x1="21484" y1="58203" x2="30859" y2="49219"/>
                        <a14:foregroundMark x1="30859" y1="49219" x2="45117" y2="48926"/>
                        <a14:foregroundMark x1="45117" y1="48926" x2="54785" y2="51660"/>
                        <a14:foregroundMark x1="49707" y1="55078" x2="24414" y2="55859"/>
                        <a14:foregroundMark x1="24414" y1="54199" x2="33789" y2="44434"/>
                        <a14:foregroundMark x1="40137" y1="42676" x2="26660" y2="42773"/>
                        <a14:foregroundMark x1="26660" y1="42773" x2="22168" y2="47852"/>
                        <a14:foregroundMark x1="22168" y1="47852" x2="18066" y2="56348"/>
                        <a14:foregroundMark x1="18066" y1="56348" x2="33398" y2="60840"/>
                        <a14:foregroundMark x1="33398" y1="60840" x2="47168" y2="59180"/>
                        <a14:foregroundMark x1="48828" y1="10449" x2="46191" y2="10449"/>
                        <a14:backgroundMark x1="70117" y1="28906" x2="71680" y2="20898"/>
                        <a14:backgroundMark x1="71680" y1="20898" x2="71484" y2="20703"/>
                        <a14:backgroundMark x1="55371" y1="22949" x2="45996" y2="32227"/>
                        <a14:backgroundMark x1="45996" y1="32227" x2="40234" y2="34863"/>
                        <a14:backgroundMark x1="40234" y1="34863" x2="17676" y2="38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827" y="2144173"/>
            <a:ext cx="7903654" cy="7903654"/>
          </a:xfrm>
          <a:prstGeom prst="rect">
            <a:avLst/>
          </a:prstGeom>
        </p:spPr>
      </p:pic>
      <p:pic>
        <p:nvPicPr>
          <p:cNvPr id="3" name="sink">
            <a:hlinkClick r:id="" action="ppaction://media"/>
            <a:extLst>
              <a:ext uri="{FF2B5EF4-FFF2-40B4-BE49-F238E27FC236}">
                <a16:creationId xmlns:a16="http://schemas.microsoft.com/office/drawing/2014/main" id="{7A8FE5F4-620A-70E0-CA62-B1C52B5F2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9225" y="2095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8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B7C606-D2F1-4AC5-0101-4503BDFC5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2871" y1="85742" x2="31152" y2="81348"/>
                        <a14:backgroundMark x1="67871" y1="81836" x2="61426" y2="85156"/>
                        <a14:backgroundMark x1="61426" y1="85156" x2="48730" y2="87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6630" y="1350370"/>
            <a:ext cx="9491260" cy="9491260"/>
          </a:xfrm>
          <a:prstGeom prst="rect">
            <a:avLst/>
          </a:prstGeom>
        </p:spPr>
      </p:pic>
      <p:pic>
        <p:nvPicPr>
          <p:cNvPr id="3" name="trashcan">
            <a:hlinkClick r:id="" action="ppaction://media"/>
            <a:extLst>
              <a:ext uri="{FF2B5EF4-FFF2-40B4-BE49-F238E27FC236}">
                <a16:creationId xmlns:a16="http://schemas.microsoft.com/office/drawing/2014/main" id="{5B1D925C-C54B-083B-D966-CE7E84B11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2675" y="1638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6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96C3A8-959F-E8A5-7B4F-5EC0447F6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45" b="90430" l="9961" r="89844">
                        <a14:foregroundMark x1="57813" y1="90430" x2="57813" y2="90430"/>
                        <a14:foregroundMark x1="65625" y1="9375" x2="47266" y2="6445"/>
                        <a14:backgroundMark x1="24805" y1="79297" x2="17969" y2="77441"/>
                        <a14:backgroundMark x1="83203" y1="75977" x2="60938" y2="92188"/>
                        <a14:backgroundMark x1="60938" y1="92188" x2="60254" y2="91309"/>
                        <a14:backgroundMark x1="60254" y1="91309" x2="70801" y2="83887"/>
                        <a14:backgroundMark x1="70801" y1="83398" x2="63477" y2="88086"/>
                        <a14:backgroundMark x1="63477" y1="88086" x2="61133" y2="9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590" y="2863516"/>
            <a:ext cx="7082590" cy="7082590"/>
          </a:xfrm>
          <a:prstGeom prst="rect">
            <a:avLst/>
          </a:prstGeom>
        </p:spPr>
      </p:pic>
      <p:pic>
        <p:nvPicPr>
          <p:cNvPr id="3" name="stove">
            <a:hlinkClick r:id="" action="ppaction://media"/>
            <a:extLst>
              <a:ext uri="{FF2B5EF4-FFF2-40B4-BE49-F238E27FC236}">
                <a16:creationId xmlns:a16="http://schemas.microsoft.com/office/drawing/2014/main" id="{4C9857E3-376A-8A23-323B-A7DA2EB0C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3750" y="20240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78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A490E-ED12-F766-27C0-A438FE069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375" r="89941">
                        <a14:foregroundMark x1="10645" y1="41309" x2="9375" y2="39453"/>
                        <a14:foregroundMark x1="58301" y1="10449" x2="49707" y2="10352"/>
                        <a14:foregroundMark x1="49707" y1="10352" x2="48633" y2="10840"/>
                        <a14:foregroundMark x1="58496" y1="10254" x2="49609" y2="1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107"/>
            <a:ext cx="6858000" cy="6858000"/>
          </a:xfrm>
          <a:prstGeom prst="rect">
            <a:avLst/>
          </a:prstGeom>
        </p:spPr>
      </p:pic>
      <p:pic>
        <p:nvPicPr>
          <p:cNvPr id="3" name="kettle">
            <a:hlinkClick r:id="" action="ppaction://media"/>
            <a:extLst>
              <a:ext uri="{FF2B5EF4-FFF2-40B4-BE49-F238E27FC236}">
                <a16:creationId xmlns:a16="http://schemas.microsoft.com/office/drawing/2014/main" id="{C52DEBD5-0CF1-FBD9-97A9-9689EF061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42263" y="1084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9FFA9-AB6E-5389-E726-DEC8A0029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01" b="89941" l="9961" r="89941">
                        <a14:foregroundMark x1="55273" y1="46191" x2="34668" y2="48047"/>
                        <a14:foregroundMark x1="47266" y1="9863" x2="41699" y2="8301"/>
                        <a14:foregroundMark x1="33203" y1="31152" x2="36914" y2="38184"/>
                        <a14:foregroundMark x1="52832" y1="27441" x2="52832" y2="38086"/>
                        <a14:foregroundMark x1="52832" y1="38086" x2="52246" y2="38965"/>
                        <a14:foregroundMark x1="23926" y1="64844" x2="24805" y2="60449"/>
                        <a14:backgroundMark x1="62109" y1="31738" x2="62109" y2="31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676" y="1997242"/>
            <a:ext cx="8879306" cy="8879306"/>
          </a:xfrm>
          <a:prstGeom prst="rect">
            <a:avLst/>
          </a:prstGeom>
        </p:spPr>
      </p:pic>
      <p:pic>
        <p:nvPicPr>
          <p:cNvPr id="3" name="foodprocessor">
            <a:hlinkClick r:id="" action="ppaction://media"/>
            <a:extLst>
              <a:ext uri="{FF2B5EF4-FFF2-40B4-BE49-F238E27FC236}">
                <a16:creationId xmlns:a16="http://schemas.microsoft.com/office/drawing/2014/main" id="{E10A98B3-5187-5983-5C7C-F71A24628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5188" y="18303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6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361D7-8771-F388-51C8-25A217F6C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2500" y1="82715" x2="48145" y2="82520"/>
                        <a14:backgroundMark x1="48145" y1="82520" x2="46582" y2="82910"/>
                        <a14:backgroundMark x1="72070" y1="78516" x2="72070" y2="78516"/>
                        <a14:backgroundMark x1="28320" y1="44141" x2="28320" y2="44141"/>
                        <a14:backgroundMark x1="28711" y1="52734" x2="28711" y2="52734"/>
                        <a14:backgroundMark x1="28809" y1="48633" x2="28809" y2="48633"/>
                        <a14:backgroundMark x1="28516" y1="50781" x2="28516" y2="50781"/>
                        <a14:backgroundMark x1="27148" y1="78613" x2="27148" y2="78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158" y="902571"/>
            <a:ext cx="9693277" cy="9693277"/>
          </a:xfrm>
          <a:prstGeom prst="rect">
            <a:avLst/>
          </a:prstGeom>
        </p:spPr>
      </p:pic>
      <p:pic>
        <p:nvPicPr>
          <p:cNvPr id="3" name="coffeemachine">
            <a:hlinkClick r:id="" action="ppaction://media"/>
            <a:extLst>
              <a:ext uri="{FF2B5EF4-FFF2-40B4-BE49-F238E27FC236}">
                <a16:creationId xmlns:a16="http://schemas.microsoft.com/office/drawing/2014/main" id="{3C3DB925-F31B-627E-E24B-731E0C9F2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91313" y="844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7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68D50A-531F-596E-8F27-C3ED1D37E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59" b="94141" l="9961" r="89844">
                        <a14:foregroundMark x1="58008" y1="10352" x2="48242" y2="9180"/>
                        <a14:foregroundMark x1="48242" y1="9180" x2="46094" y2="5957"/>
                        <a14:foregroundMark x1="47656" y1="94141" x2="51465" y2="89746"/>
                        <a14:foregroundMark x1="31348" y1="10352" x2="49316" y2="12207"/>
                        <a14:backgroundMark x1="59277" y1="91113" x2="69531" y2="87109"/>
                        <a14:backgroundMark x1="69531" y1="87109" x2="79199" y2="76953"/>
                        <a14:backgroundMark x1="79199" y1="76953" x2="79199" y2="69434"/>
                        <a14:backgroundMark x1="79199" y1="69434" x2="79004" y2="69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342" y="1632303"/>
            <a:ext cx="8927394" cy="8927394"/>
          </a:xfrm>
          <a:prstGeom prst="rect">
            <a:avLst/>
          </a:prstGeom>
        </p:spPr>
      </p:pic>
      <p:pic>
        <p:nvPicPr>
          <p:cNvPr id="3" name="blender">
            <a:hlinkClick r:id="" action="ppaction://media"/>
            <a:extLst>
              <a:ext uri="{FF2B5EF4-FFF2-40B4-BE49-F238E27FC236}">
                <a16:creationId xmlns:a16="http://schemas.microsoft.com/office/drawing/2014/main" id="{6C1E1F33-9F0A-E898-8E4D-AF41FA796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9288" y="1903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A0E194-0AA7-8E3E-0FDD-CF767E8D0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96" b="89941" l="9961" r="89941">
                        <a14:foregroundMark x1="49219" y1="8496" x2="50781" y2="11426"/>
                        <a14:backgroundMark x1="80762" y1="82617" x2="41406" y2="84277"/>
                        <a14:backgroundMark x1="70117" y1="76855" x2="74512" y2="71777"/>
                        <a14:backgroundMark x1="74512" y1="71777" x2="70508" y2="52734"/>
                        <a14:backgroundMark x1="70508" y1="52734" x2="70117" y2="52148"/>
                        <a14:backgroundMark x1="68555" y1="49512" x2="71777" y2="51172"/>
                        <a14:backgroundMark x1="81348" y1="46777" x2="81738" y2="28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416" y="1739584"/>
            <a:ext cx="8712831" cy="8712831"/>
          </a:xfrm>
          <a:prstGeom prst="rect">
            <a:avLst/>
          </a:prstGeom>
        </p:spPr>
      </p:pic>
      <p:pic>
        <p:nvPicPr>
          <p:cNvPr id="3" name="juicer">
            <a:hlinkClick r:id="" action="ppaction://media"/>
            <a:extLst>
              <a:ext uri="{FF2B5EF4-FFF2-40B4-BE49-F238E27FC236}">
                <a16:creationId xmlns:a16="http://schemas.microsoft.com/office/drawing/2014/main" id="{F97224E1-EDD0-19B4-9B33-5839D2183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2675" y="26495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297A56-898D-9FB0-9598-B53CD1455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789" r="92969">
                        <a14:foregroundMark x1="92969" y1="60449" x2="89160" y2="60449"/>
                        <a14:foregroundMark x1="8789" y1="53418" x2="11621" y2="53418"/>
                        <a14:backgroundMark x1="29980" y1="33105" x2="30957" y2="28125"/>
                        <a14:backgroundMark x1="74609" y1="33691" x2="54590" y2="33496"/>
                        <a14:backgroundMark x1="54590" y1="33496" x2="48730" y2="35254"/>
                        <a14:backgroundMark x1="48730" y1="35254" x2="48438" y2="35254"/>
                        <a14:backgroundMark x1="78418" y1="57617" x2="78418" y2="576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452" y="2771802"/>
            <a:ext cx="7230903" cy="7230903"/>
          </a:xfrm>
          <a:prstGeom prst="rect">
            <a:avLst/>
          </a:prstGeom>
        </p:spPr>
      </p:pic>
      <p:pic>
        <p:nvPicPr>
          <p:cNvPr id="3" name="mincer">
            <a:hlinkClick r:id="" action="ppaction://media"/>
            <a:extLst>
              <a:ext uri="{FF2B5EF4-FFF2-40B4-BE49-F238E27FC236}">
                <a16:creationId xmlns:a16="http://schemas.microsoft.com/office/drawing/2014/main" id="{19E9FA7F-9660-EADD-3C00-D94953E48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8275" y="18557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7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</TotalTime>
  <Words>0</Words>
  <Application>Microsoft Office PowerPoint</Application>
  <PresentationFormat>Widescreen</PresentationFormat>
  <Paragraphs>0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31</cp:revision>
  <dcterms:created xsi:type="dcterms:W3CDTF">2025-03-19T14:50:44Z</dcterms:created>
  <dcterms:modified xsi:type="dcterms:W3CDTF">2025-06-11T15:06:14Z</dcterms:modified>
</cp:coreProperties>
</file>